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4A8E1-36F7-4CBD-930F-6B142E26CF4B}" type="datetimeFigureOut">
              <a:rPr lang="ca-ES" smtClean="0"/>
              <a:t>20/03/2017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6DC48-4BC9-44D9-B124-DF041B9D9DD1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1619672" y="4437112"/>
          <a:ext cx="5904656" cy="1193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76164"/>
                <a:gridCol w="1476164"/>
                <a:gridCol w="1476164"/>
                <a:gridCol w="1476164"/>
              </a:tblGrid>
              <a:tr h="370840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Profesional </a:t>
                      </a:r>
                      <a:r>
                        <a:rPr lang="es-ES" sz="1200" b="1" dirty="0" err="1" smtClean="0">
                          <a:solidFill>
                            <a:srgbClr val="000080"/>
                          </a:solidFill>
                          <a:latin typeface="+mn-lt"/>
                        </a:rPr>
                        <a:t>Certified</a:t>
                      </a: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/>
                      </a:r>
                      <a:b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</a:b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 Coach ICF</a:t>
                      </a:r>
                      <a:endParaRPr lang="es-ES" sz="1200" dirty="0" smtClean="0">
                        <a:latin typeface="+mn-lt"/>
                      </a:endParaRPr>
                    </a:p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Experto Psicología</a:t>
                      </a:r>
                      <a:b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</a:b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 Organizaciones y del Trabajo</a:t>
                      </a:r>
                      <a:endParaRPr lang="es-ES" sz="1200" dirty="0" smtClean="0">
                        <a:solidFill>
                          <a:srgbClr val="000080"/>
                        </a:solidFill>
                        <a:latin typeface="+mn-lt"/>
                      </a:endParaRPr>
                    </a:p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Asesor Especialista Marketing &amp; </a:t>
                      </a:r>
                      <a:r>
                        <a:rPr lang="es-ES" sz="1200" b="1" dirty="0" smtClean="0">
                          <a:latin typeface="+mn-lt"/>
                        </a:rPr>
                        <a:t/>
                      </a:r>
                      <a:br>
                        <a:rPr lang="es-ES" sz="1200" b="1" dirty="0" smtClean="0">
                          <a:latin typeface="+mn-lt"/>
                        </a:rPr>
                      </a:b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Ventas </a:t>
                      </a:r>
                      <a:endParaRPr lang="es-ES" sz="1200" dirty="0" smtClean="0">
                        <a:latin typeface="+mn-lt"/>
                      </a:endParaRPr>
                    </a:p>
                    <a:p>
                      <a:pPr algn="ctr"/>
                      <a:endParaRPr lang="ca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Asesor Especialista Organización &amp;</a:t>
                      </a:r>
                      <a:b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</a:br>
                      <a:r>
                        <a:rPr lang="es-ES" sz="1200" b="1" dirty="0" smtClean="0">
                          <a:solidFill>
                            <a:srgbClr val="000080"/>
                          </a:solidFill>
                          <a:latin typeface="+mn-lt"/>
                        </a:rPr>
                        <a:t> RRHH</a:t>
                      </a:r>
                      <a:endParaRPr lang="es-ES" sz="1200" dirty="0" smtClean="0">
                        <a:solidFill>
                          <a:srgbClr val="000080"/>
                        </a:solidFill>
                        <a:latin typeface="+mn-lt"/>
                      </a:endParaRPr>
                    </a:p>
                    <a:p>
                      <a:pPr algn="ctr"/>
                      <a:endParaRPr lang="ca-ES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1" descr="C:\Users\Francesc\Documents\Mis sitios Web\index\2017\PCC_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149080"/>
            <a:ext cx="1485900" cy="676275"/>
          </a:xfrm>
          <a:prstGeom prst="rect">
            <a:avLst/>
          </a:prstGeom>
          <a:noFill/>
        </p:spPr>
      </p:pic>
      <p:pic>
        <p:nvPicPr>
          <p:cNvPr id="12" name="Picture 2" descr="C:\Users\Francesc\Documents\Mis sitios Web\index\2017\5618 - FRANCESC QUER segell COP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077072"/>
            <a:ext cx="1514475" cy="695325"/>
          </a:xfrm>
          <a:prstGeom prst="rect">
            <a:avLst/>
          </a:prstGeom>
          <a:noFill/>
        </p:spPr>
      </p:pic>
      <p:pic>
        <p:nvPicPr>
          <p:cNvPr id="13" name="Picture 4" descr="C:\Users\Francesc\Documents\Mis sitios Web\index\2017\assesso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60193" y="3933056"/>
            <a:ext cx="1323975" cy="933450"/>
          </a:xfrm>
          <a:prstGeom prst="rect">
            <a:avLst/>
          </a:prstGeom>
          <a:noFill/>
        </p:spPr>
      </p:pic>
      <p:pic>
        <p:nvPicPr>
          <p:cNvPr id="14" name="Picture 4" descr="C:\Users\Francesc\Documents\Mis sitios Web\index\2017\assesso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0353" y="3933056"/>
            <a:ext cx="1323975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coaching.jpg"/>
          <p:cNvPicPr>
            <a:picLocks noChangeAspect="1"/>
          </p:cNvPicPr>
          <p:nvPr/>
        </p:nvPicPr>
        <p:blipFill>
          <a:blip r:embed="rId2" cstate="print"/>
          <a:srcRect t="5178" b="6796"/>
          <a:stretch>
            <a:fillRect/>
          </a:stretch>
        </p:blipFill>
        <p:spPr>
          <a:xfrm>
            <a:off x="179512" y="116632"/>
            <a:ext cx="2286000" cy="1296144"/>
          </a:xfrm>
          <a:prstGeom prst="rect">
            <a:avLst/>
          </a:prstGeom>
        </p:spPr>
      </p:pic>
      <p:pic>
        <p:nvPicPr>
          <p:cNvPr id="10" name="9 Imagen" descr="359310642_d44b910146_n.jpg"/>
          <p:cNvPicPr>
            <a:picLocks noChangeAspect="1"/>
          </p:cNvPicPr>
          <p:nvPr/>
        </p:nvPicPr>
        <p:blipFill>
          <a:blip r:embed="rId3" cstate="print"/>
          <a:srcRect l="11812" t="25305" r="12589" b="17758"/>
          <a:stretch>
            <a:fillRect/>
          </a:stretch>
        </p:blipFill>
        <p:spPr>
          <a:xfrm>
            <a:off x="2699792" y="116632"/>
            <a:ext cx="2304256" cy="1296144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179512" y="1104999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err="1" smtClean="0">
                <a:solidFill>
                  <a:schemeClr val="bg1"/>
                </a:solidFill>
                <a:latin typeface="Comic Sans MS" pitchFamily="66" charset="0"/>
              </a:rPr>
              <a:t>coaching</a:t>
            </a:r>
            <a:endParaRPr lang="ca-ES" sz="1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771800" y="1104999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err="1" smtClean="0">
                <a:solidFill>
                  <a:srgbClr val="0070C0"/>
                </a:solidFill>
                <a:latin typeface="Comic Sans MS" pitchFamily="66" charset="0"/>
              </a:rPr>
              <a:t>mentoring</a:t>
            </a:r>
            <a:endParaRPr lang="ca-ES" sz="1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80528" y="1487686"/>
            <a:ext cx="45625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Programas de </a:t>
            </a:r>
            <a:r>
              <a:rPr kumimoji="0" lang="es-E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coaching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, de </a:t>
            </a:r>
            <a:r>
              <a:rPr kumimoji="0" lang="es-E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mentoring</a:t>
            </a: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o programas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combinados.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1600" b="1" dirty="0"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Pide información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dinámica.jpg"/>
          <p:cNvPicPr>
            <a:picLocks noChangeAspect="1"/>
          </p:cNvPicPr>
          <p:nvPr/>
        </p:nvPicPr>
        <p:blipFill>
          <a:blip r:embed="rId2" cstate="print"/>
          <a:srcRect t="9136" r="378" b="12390"/>
          <a:stretch>
            <a:fillRect/>
          </a:stretch>
        </p:blipFill>
        <p:spPr>
          <a:xfrm>
            <a:off x="2843808" y="188640"/>
            <a:ext cx="2520280" cy="1368152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7505" y="1594535"/>
            <a:ext cx="252028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sz="1600" b="1" dirty="0"/>
              <a:t>Programas de alto rendimiento en liderazgo, reuniones, comunicación:</a:t>
            </a:r>
            <a:endParaRPr lang="es-ES" sz="1600" dirty="0"/>
          </a:p>
          <a:p>
            <a:pPr lvl="0"/>
            <a:r>
              <a:rPr lang="ca-ES" sz="1600" dirty="0" err="1"/>
              <a:t>Generando</a:t>
            </a:r>
            <a:r>
              <a:rPr lang="ca-ES" sz="1600" dirty="0"/>
              <a:t> </a:t>
            </a:r>
            <a:r>
              <a:rPr lang="ca-ES" sz="1600" dirty="0" err="1"/>
              <a:t>compromiso</a:t>
            </a:r>
            <a:endParaRPr lang="es-ES" sz="1600" dirty="0"/>
          </a:p>
          <a:p>
            <a:pPr lvl="0"/>
            <a:r>
              <a:rPr lang="ca-ES" sz="1600" dirty="0"/>
              <a:t>Líder- </a:t>
            </a:r>
            <a:r>
              <a:rPr lang="ca-ES" sz="1600" dirty="0" err="1"/>
              <a:t>coach</a:t>
            </a:r>
            <a:endParaRPr lang="es-ES" sz="1600" dirty="0"/>
          </a:p>
          <a:p>
            <a:pPr lvl="0"/>
            <a:r>
              <a:rPr lang="ca-ES" sz="1600" dirty="0" err="1"/>
              <a:t>gameS</a:t>
            </a:r>
            <a:r>
              <a:rPr lang="ca-ES" sz="1600" dirty="0"/>
              <a:t> &amp; visual </a:t>
            </a:r>
            <a:r>
              <a:rPr lang="ca-ES" sz="1600" dirty="0" err="1"/>
              <a:t>tools</a:t>
            </a:r>
            <a:endParaRPr lang="es-ES" sz="1600" dirty="0"/>
          </a:p>
          <a:p>
            <a:r>
              <a:rPr lang="ca-ES" sz="1600" dirty="0" err="1"/>
              <a:t>Hablar</a:t>
            </a:r>
            <a:r>
              <a:rPr lang="ca-ES" sz="1600" dirty="0"/>
              <a:t> en </a:t>
            </a:r>
            <a:r>
              <a:rPr lang="ca-ES" sz="1600" dirty="0" err="1"/>
              <a:t>público</a:t>
            </a:r>
            <a:r>
              <a:rPr lang="ca-ES" sz="1600" dirty="0"/>
              <a:t>/ </a:t>
            </a:r>
            <a:r>
              <a:rPr lang="ca-ES" sz="1600" dirty="0" err="1" smtClean="0"/>
              <a:t>presentaciones</a:t>
            </a:r>
            <a:endParaRPr lang="ca-ES" sz="1600" dirty="0" smtClean="0"/>
          </a:p>
          <a:p>
            <a:endParaRPr lang="es-ES" sz="1600" b="1" dirty="0"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Pide información</a:t>
            </a:r>
          </a:p>
        </p:txBody>
      </p:sp>
      <p:pic>
        <p:nvPicPr>
          <p:cNvPr id="14" name="13 Imagen" descr="aigues parl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88640"/>
            <a:ext cx="2497498" cy="1368152"/>
          </a:xfrm>
          <a:prstGeom prst="rect">
            <a:avLst/>
          </a:prstGeom>
        </p:spPr>
      </p:pic>
      <p:sp>
        <p:nvSpPr>
          <p:cNvPr id="11" name="10 CuadroTexto"/>
          <p:cNvSpPr txBox="1"/>
          <p:nvPr/>
        </p:nvSpPr>
        <p:spPr>
          <a:xfrm>
            <a:off x="395536" y="1249015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err="1" smtClean="0">
                <a:solidFill>
                  <a:schemeClr val="bg1"/>
                </a:solidFill>
                <a:latin typeface="Comic Sans MS" pitchFamily="66" charset="0"/>
              </a:rPr>
              <a:t>training</a:t>
            </a:r>
            <a:endParaRPr lang="ca-ES" sz="1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275856" y="1249015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err="1" smtClean="0">
                <a:solidFill>
                  <a:srgbClr val="C00000"/>
                </a:solidFill>
                <a:latin typeface="Comic Sans MS" pitchFamily="66" charset="0"/>
              </a:rPr>
              <a:t>experiences</a:t>
            </a:r>
            <a:endParaRPr lang="ca-ES" sz="1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843808" y="1624732"/>
            <a:ext cx="252028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/>
              <a:t>Diseñamos experiencias, a través de </a:t>
            </a:r>
            <a:r>
              <a:rPr lang="es-ES" sz="1600" dirty="0"/>
              <a:t>dinámicas de juego, que potencian el liderazgo y el trabajo en </a:t>
            </a:r>
            <a:r>
              <a:rPr lang="es-ES" sz="1600" dirty="0" smtClean="0"/>
              <a:t>equipo</a:t>
            </a:r>
          </a:p>
          <a:p>
            <a:endParaRPr lang="es-ES" sz="1600" dirty="0"/>
          </a:p>
          <a:p>
            <a:r>
              <a:rPr lang="es-ES" sz="1600" i="1" dirty="0"/>
              <a:t>Pide información</a:t>
            </a:r>
            <a:endParaRPr lang="es-ES" sz="1600" dirty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designthinkingofici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06625"/>
            <a:ext cx="2448272" cy="1540801"/>
          </a:xfrm>
          <a:prstGeom prst="rect">
            <a:avLst/>
          </a:prstGeom>
        </p:spPr>
      </p:pic>
      <p:pic>
        <p:nvPicPr>
          <p:cNvPr id="8" name="7 Imagen" descr="7652502644_ff5597ea97_b.jpg"/>
          <p:cNvPicPr>
            <a:picLocks noChangeAspect="1"/>
          </p:cNvPicPr>
          <p:nvPr/>
        </p:nvPicPr>
        <p:blipFill>
          <a:blip r:embed="rId3" cstate="print"/>
          <a:srcRect t="5619" r="7716" b="9803"/>
          <a:stretch>
            <a:fillRect/>
          </a:stretch>
        </p:blipFill>
        <p:spPr>
          <a:xfrm>
            <a:off x="5292080" y="116632"/>
            <a:ext cx="2480968" cy="1512168"/>
          </a:xfrm>
          <a:prstGeom prst="rect">
            <a:avLst/>
          </a:prstGeom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7504" y="1691511"/>
            <a:ext cx="3816424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sz="1400" b="1" dirty="0" err="1"/>
              <a:t>Design</a:t>
            </a:r>
            <a:r>
              <a:rPr lang="es-ES" sz="1400" b="1" dirty="0"/>
              <a:t> </a:t>
            </a:r>
            <a:r>
              <a:rPr lang="es-ES" sz="1400" b="1" dirty="0" err="1"/>
              <a:t>thinking</a:t>
            </a:r>
            <a:r>
              <a:rPr lang="es-ES" sz="1400" b="1" dirty="0"/>
              <a:t> con las personas. </a:t>
            </a:r>
            <a:r>
              <a:rPr lang="es-ES" sz="1400" b="1" dirty="0" err="1"/>
              <a:t>Human</a:t>
            </a:r>
            <a:r>
              <a:rPr lang="es-ES" sz="1400" b="1" dirty="0"/>
              <a:t> capital </a:t>
            </a:r>
            <a:r>
              <a:rPr lang="ca-ES" sz="1400" dirty="0" err="1" smtClean="0"/>
              <a:t>Diseñando</a:t>
            </a:r>
            <a:r>
              <a:rPr lang="ca-ES" sz="1400" dirty="0" smtClean="0"/>
              <a:t> </a:t>
            </a:r>
            <a:r>
              <a:rPr lang="ca-ES" sz="1400" dirty="0" err="1"/>
              <a:t>experiencias</a:t>
            </a:r>
            <a:r>
              <a:rPr lang="ca-ES" sz="1400" dirty="0"/>
              <a:t> </a:t>
            </a:r>
            <a:r>
              <a:rPr lang="ca-ES" sz="1400" dirty="0" err="1" smtClean="0"/>
              <a:t>significativas</a:t>
            </a:r>
            <a:r>
              <a:rPr lang="ca-ES" sz="1400" dirty="0" smtClean="0"/>
              <a:t> para los </a:t>
            </a:r>
            <a:r>
              <a:rPr lang="ca-ES" sz="1400" dirty="0" err="1" smtClean="0"/>
              <a:t>colaboradores</a:t>
            </a:r>
            <a:r>
              <a:rPr lang="ca-ES" sz="1400" dirty="0"/>
              <a:t> </a:t>
            </a:r>
            <a:r>
              <a:rPr lang="ca-ES" sz="1400" dirty="0" smtClean="0"/>
              <a:t>y </a:t>
            </a:r>
            <a:r>
              <a:rPr lang="ca-ES" sz="1400" dirty="0" err="1" smtClean="0"/>
              <a:t>mejorando</a:t>
            </a:r>
            <a:r>
              <a:rPr lang="ca-ES" sz="1400" dirty="0" smtClean="0"/>
              <a:t> </a:t>
            </a:r>
            <a:r>
              <a:rPr lang="ca-ES" sz="1400" dirty="0" err="1" smtClean="0"/>
              <a:t>su</a:t>
            </a:r>
            <a:r>
              <a:rPr lang="ca-ES" sz="1400" dirty="0" smtClean="0"/>
              <a:t> </a:t>
            </a:r>
            <a:r>
              <a:rPr lang="ca-ES" sz="1400" dirty="0" err="1" smtClean="0"/>
              <a:t>compromiso.Qué</a:t>
            </a:r>
            <a:r>
              <a:rPr lang="ca-ES" sz="1400" dirty="0" smtClean="0"/>
              <a:t> </a:t>
            </a:r>
            <a:r>
              <a:rPr lang="ca-ES" sz="1400" dirty="0"/>
              <a:t>les motiva, </a:t>
            </a:r>
            <a:r>
              <a:rPr lang="ca-ES" sz="1400" dirty="0" err="1"/>
              <a:t>cómo</a:t>
            </a:r>
            <a:r>
              <a:rPr lang="ca-ES" sz="1400" dirty="0"/>
              <a:t> se ven a sí </a:t>
            </a:r>
            <a:r>
              <a:rPr lang="ca-ES" sz="1400" dirty="0" err="1"/>
              <a:t>mismos</a:t>
            </a:r>
            <a:r>
              <a:rPr lang="ca-ES" sz="1400" dirty="0"/>
              <a:t>, </a:t>
            </a:r>
            <a:r>
              <a:rPr lang="ca-ES" sz="1400" dirty="0" err="1"/>
              <a:t>qué</a:t>
            </a:r>
            <a:r>
              <a:rPr lang="ca-ES" sz="1400" dirty="0"/>
              <a:t> </a:t>
            </a:r>
            <a:r>
              <a:rPr lang="ca-ES" sz="1400" dirty="0" err="1"/>
              <a:t>valoran</a:t>
            </a:r>
            <a:r>
              <a:rPr lang="ca-ES" sz="1400" dirty="0"/>
              <a:t>?, </a:t>
            </a:r>
            <a:r>
              <a:rPr lang="ca-ES" sz="1400" dirty="0" err="1"/>
              <a:t>cómo</a:t>
            </a:r>
            <a:r>
              <a:rPr lang="ca-ES" sz="1400" dirty="0"/>
              <a:t> </a:t>
            </a:r>
            <a:r>
              <a:rPr lang="ca-ES" sz="1400" dirty="0" err="1"/>
              <a:t>expresan</a:t>
            </a:r>
            <a:r>
              <a:rPr lang="ca-ES" sz="1400" dirty="0"/>
              <a:t> </a:t>
            </a:r>
            <a:r>
              <a:rPr lang="ca-ES" sz="1400" dirty="0" err="1"/>
              <a:t>sus</a:t>
            </a:r>
            <a:r>
              <a:rPr lang="ca-ES" sz="1400" dirty="0"/>
              <a:t> valores?</a:t>
            </a:r>
            <a:br>
              <a:rPr lang="ca-ES" sz="1400" dirty="0"/>
            </a:br>
            <a:endParaRPr lang="es-ES" sz="1400" dirty="0"/>
          </a:p>
          <a:p>
            <a:r>
              <a:rPr lang="ca-ES" sz="1400" b="1" dirty="0" err="1" smtClean="0"/>
              <a:t>Puede</a:t>
            </a:r>
            <a:r>
              <a:rPr lang="ca-ES" sz="1400" b="1" dirty="0" smtClean="0"/>
              <a:t> </a:t>
            </a:r>
            <a:r>
              <a:rPr lang="ca-ES" sz="1400" b="1" dirty="0"/>
              <a:t>RH ser </a:t>
            </a:r>
            <a:r>
              <a:rPr lang="ca-ES" sz="1400" b="1" dirty="0" smtClean="0"/>
              <a:t>líder </a:t>
            </a:r>
            <a:r>
              <a:rPr lang="ca-ES" sz="1400" b="1" dirty="0"/>
              <a:t>en la </a:t>
            </a:r>
            <a:r>
              <a:rPr lang="ca-ES" sz="1400" b="1" dirty="0" err="1"/>
              <a:t>construcción</a:t>
            </a:r>
            <a:r>
              <a:rPr lang="ca-ES" sz="1400" b="1" dirty="0"/>
              <a:t> de </a:t>
            </a:r>
            <a:r>
              <a:rPr lang="ca-ES" sz="1400" b="1" dirty="0" err="1"/>
              <a:t>experiencias</a:t>
            </a:r>
            <a:r>
              <a:rPr lang="ca-ES" sz="1400" b="1" dirty="0"/>
              <a:t> </a:t>
            </a:r>
            <a:r>
              <a:rPr lang="ca-ES" sz="1400" b="1" dirty="0" err="1"/>
              <a:t>significativas</a:t>
            </a:r>
            <a:r>
              <a:rPr lang="ca-ES" sz="1400" dirty="0"/>
              <a:t> para </a:t>
            </a:r>
            <a:r>
              <a:rPr lang="ca-ES" sz="1400" dirty="0" err="1"/>
              <a:t>sus</a:t>
            </a:r>
            <a:r>
              <a:rPr lang="ca-ES" sz="1400" dirty="0"/>
              <a:t> </a:t>
            </a:r>
            <a:r>
              <a:rPr lang="ca-ES" sz="1400" dirty="0" smtClean="0"/>
              <a:t>col•</a:t>
            </a:r>
            <a:r>
              <a:rPr lang="ca-ES" sz="1400" dirty="0" err="1" smtClean="0"/>
              <a:t>laboradores</a:t>
            </a:r>
            <a:r>
              <a:rPr lang="ca-ES" sz="1400" dirty="0" smtClean="0"/>
              <a:t>?</a:t>
            </a:r>
            <a:endParaRPr lang="es-ES" sz="1400" dirty="0"/>
          </a:p>
          <a:p>
            <a:r>
              <a:rPr lang="es-ES" sz="1400" b="1" dirty="0"/>
              <a:t> </a:t>
            </a:r>
            <a:endParaRPr lang="es-ES" sz="1400" dirty="0"/>
          </a:p>
          <a:p>
            <a:r>
              <a:rPr lang="es-ES" sz="1400" b="1" dirty="0"/>
              <a:t>Áreas de </a:t>
            </a:r>
            <a:r>
              <a:rPr lang="es-ES" sz="1400" b="1" dirty="0" smtClean="0"/>
              <a:t>intervención:</a:t>
            </a:r>
            <a:endParaRPr lang="es-ES" sz="1400" dirty="0"/>
          </a:p>
          <a:p>
            <a:pPr>
              <a:buFont typeface="Wingdings" pitchFamily="2" charset="2"/>
              <a:buChar char="ü"/>
            </a:pPr>
            <a:r>
              <a:rPr lang="es-ES" sz="1400" b="1" dirty="0" smtClean="0"/>
              <a:t> Retos </a:t>
            </a:r>
            <a:r>
              <a:rPr lang="es-ES" sz="1400" b="1" dirty="0"/>
              <a:t>en </a:t>
            </a:r>
            <a:r>
              <a:rPr lang="es-ES" sz="1400" b="1" dirty="0" smtClean="0"/>
              <a:t>formación </a:t>
            </a:r>
            <a:r>
              <a:rPr lang="es-ES" sz="1400" b="1" dirty="0"/>
              <a:t>y desarrollo</a:t>
            </a:r>
            <a:endParaRPr lang="es-ES" sz="1400" dirty="0"/>
          </a:p>
          <a:p>
            <a:pPr>
              <a:buFont typeface="Wingdings" pitchFamily="2" charset="2"/>
              <a:buChar char="ü"/>
            </a:pPr>
            <a:r>
              <a:rPr lang="es-ES" sz="1400" b="1" dirty="0" smtClean="0"/>
              <a:t> Retos </a:t>
            </a:r>
            <a:r>
              <a:rPr lang="es-ES" sz="1400" b="1" dirty="0"/>
              <a:t>en </a:t>
            </a:r>
            <a:r>
              <a:rPr lang="es-ES" sz="1400" b="1" dirty="0" smtClean="0"/>
              <a:t>talento</a:t>
            </a:r>
            <a:endParaRPr lang="es-ES" sz="1400" dirty="0"/>
          </a:p>
          <a:p>
            <a:pPr>
              <a:buFont typeface="Wingdings" pitchFamily="2" charset="2"/>
              <a:buChar char="ü"/>
            </a:pPr>
            <a:r>
              <a:rPr lang="es-ES" sz="1400" b="1" dirty="0" smtClean="0"/>
              <a:t> Retos </a:t>
            </a:r>
            <a:r>
              <a:rPr lang="es-ES" sz="1400" b="1" dirty="0"/>
              <a:t>en organización, tareas y estructura</a:t>
            </a:r>
            <a:endParaRPr lang="es-ES" sz="1400" dirty="0"/>
          </a:p>
          <a:p>
            <a:r>
              <a:rPr lang="es-ES" sz="1400" b="1" dirty="0"/>
              <a:t> </a:t>
            </a:r>
            <a:endParaRPr lang="es-ES" sz="1400" dirty="0"/>
          </a:p>
          <a:p>
            <a:r>
              <a:rPr lang="es-ES" sz="1400" b="1" dirty="0"/>
              <a:t>Empezamos con </a:t>
            </a:r>
            <a:r>
              <a:rPr lang="es-ES" sz="1400" b="1" dirty="0" smtClean="0"/>
              <a:t>el RETO?</a:t>
            </a:r>
            <a:endParaRPr lang="es-ES" sz="1400" dirty="0"/>
          </a:p>
          <a:p>
            <a:r>
              <a:rPr lang="es-ES" sz="1400" b="1" dirty="0"/>
              <a:t>	</a:t>
            </a:r>
            <a:endParaRPr lang="es-ES" sz="1400" b="1" dirty="0" smtClean="0"/>
          </a:p>
          <a:p>
            <a:endParaRPr lang="es-ES" sz="1400" b="1" dirty="0"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Pide información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971600" y="1321023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 err="1" smtClean="0">
                <a:solidFill>
                  <a:srgbClr val="C00000"/>
                </a:solidFill>
                <a:latin typeface="Comic Sans MS" pitchFamily="66" charset="0"/>
              </a:rPr>
              <a:t>design</a:t>
            </a:r>
            <a:r>
              <a:rPr lang="ca-ES" sz="14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a-ES" sz="1400" b="1" dirty="0" err="1" smtClean="0">
                <a:solidFill>
                  <a:srgbClr val="C00000"/>
                </a:solidFill>
                <a:latin typeface="Comic Sans MS" pitchFamily="66" charset="0"/>
              </a:rPr>
              <a:t>thinking</a:t>
            </a:r>
            <a:endParaRPr lang="ca-ES" sz="1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444208" y="112474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b="1" dirty="0">
                <a:solidFill>
                  <a:schemeClr val="bg1"/>
                </a:solidFill>
                <a:latin typeface="Comic Sans MS" pitchFamily="66" charset="0"/>
              </a:rPr>
              <a:t>b</a:t>
            </a:r>
            <a:r>
              <a:rPr lang="ca-ES" sz="1400" b="1" dirty="0" smtClean="0">
                <a:solidFill>
                  <a:schemeClr val="bg1"/>
                </a:solidFill>
                <a:latin typeface="Comic Sans MS" pitchFamily="66" charset="0"/>
              </a:rPr>
              <a:t>usiness         </a:t>
            </a:r>
            <a:r>
              <a:rPr lang="ca-ES" sz="1400" b="1" dirty="0" err="1" smtClean="0">
                <a:solidFill>
                  <a:schemeClr val="bg1"/>
                </a:solidFill>
                <a:latin typeface="Comic Sans MS" pitchFamily="66" charset="0"/>
              </a:rPr>
              <a:t>development</a:t>
            </a:r>
            <a:endParaRPr lang="ca-ES" sz="1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148064" y="1719386"/>
            <a:ext cx="367240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Si necesitas </a:t>
            </a:r>
            <a:r>
              <a:rPr lang="es-ES" sz="1400" b="1" dirty="0"/>
              <a:t>aumentar tu negocio o fortalecer la organización </a:t>
            </a:r>
            <a:r>
              <a:rPr lang="es-ES" sz="1400" dirty="0"/>
              <a:t>de tu empresa, también </a:t>
            </a:r>
            <a:r>
              <a:rPr lang="es-ES" sz="1400" dirty="0" smtClean="0"/>
              <a:t>podemos </a:t>
            </a:r>
            <a:r>
              <a:rPr lang="es-ES" sz="1400" dirty="0"/>
              <a:t>ayudarte:</a:t>
            </a:r>
          </a:p>
          <a:p>
            <a:pPr lvl="0"/>
            <a:r>
              <a:rPr lang="es-ES" sz="1400" dirty="0"/>
              <a:t>Acreditado por ACCIO como Asesor especialista en Organización y RRHH</a:t>
            </a:r>
          </a:p>
          <a:p>
            <a:pPr lvl="0"/>
            <a:r>
              <a:rPr lang="es-ES" sz="1400" dirty="0"/>
              <a:t>Acreditado por ACCIO como Asesor especialista en Marketing  &amp; Ventas</a:t>
            </a:r>
          </a:p>
          <a:p>
            <a:r>
              <a:rPr lang="es-ES" sz="1400" dirty="0"/>
              <a:t> </a:t>
            </a:r>
          </a:p>
          <a:p>
            <a:r>
              <a:rPr lang="es-ES" sz="1400" dirty="0"/>
              <a:t>Proyectos a medida                    </a:t>
            </a:r>
            <a:endParaRPr lang="es-ES" sz="1400" dirty="0" smtClean="0"/>
          </a:p>
          <a:p>
            <a:endParaRPr lang="es-ES" sz="1400" i="1" dirty="0" smtClean="0"/>
          </a:p>
          <a:p>
            <a:r>
              <a:rPr lang="es-ES" sz="1400" i="1" dirty="0" smtClean="0"/>
              <a:t>Si </a:t>
            </a:r>
            <a:r>
              <a:rPr lang="es-ES" sz="1400" i="1" dirty="0"/>
              <a:t>quieres saber más pide información</a:t>
            </a:r>
            <a:endParaRPr lang="es-ES" sz="1400" dirty="0"/>
          </a:p>
          <a:p>
            <a:endParaRPr lang="es-ES" sz="1600" dirty="0"/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152</Words>
  <Application>Microsoft Office PowerPoint</Application>
  <PresentationFormat>Presentación en pantalla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Francesc</dc:creator>
  <cp:lastModifiedBy>Francesc</cp:lastModifiedBy>
  <cp:revision>10</cp:revision>
  <dcterms:created xsi:type="dcterms:W3CDTF">2017-03-20T08:53:14Z</dcterms:created>
  <dcterms:modified xsi:type="dcterms:W3CDTF">2017-03-20T10:15:08Z</dcterms:modified>
</cp:coreProperties>
</file>