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32" y="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D1304-8AEE-471B-B6CD-92B490DFF3C3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D5AB6-B43F-455A-887A-D89A47AE1779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jpe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24" Type="http://schemas.openxmlformats.org/officeDocument/2006/relationships/image" Target="../media/image23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irphar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052737"/>
            <a:ext cx="1728192" cy="504632"/>
          </a:xfrm>
          <a:prstGeom prst="rect">
            <a:avLst/>
          </a:prstGeom>
          <a:noFill/>
        </p:spPr>
      </p:pic>
      <p:sp>
        <p:nvSpPr>
          <p:cNvPr id="1028" name="AutoShape 4" descr="Resultat d'imatges de DK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pic>
        <p:nvPicPr>
          <p:cNvPr id="7" name="6 Imagen" descr="descarga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1844824"/>
            <a:ext cx="1554941" cy="580455"/>
          </a:xfrm>
          <a:prstGeom prst="rect">
            <a:avLst/>
          </a:prstGeom>
        </p:spPr>
      </p:pic>
      <p:pic>
        <p:nvPicPr>
          <p:cNvPr id="8" name="7 Imagen" descr="descarga (2).jpg"/>
          <p:cNvPicPr>
            <a:picLocks noChangeAspect="1"/>
          </p:cNvPicPr>
          <p:nvPr/>
        </p:nvPicPr>
        <p:blipFill>
          <a:blip r:embed="rId4" cstate="print"/>
          <a:srcRect r="52001"/>
          <a:stretch>
            <a:fillRect/>
          </a:stretch>
        </p:blipFill>
        <p:spPr>
          <a:xfrm>
            <a:off x="3275856" y="764704"/>
            <a:ext cx="2016224" cy="1085850"/>
          </a:xfrm>
          <a:prstGeom prst="rect">
            <a:avLst/>
          </a:prstGeom>
        </p:spPr>
      </p:pic>
      <p:pic>
        <p:nvPicPr>
          <p:cNvPr id="9" name="8 Imagen" descr="descarga (2)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63888" y="1772816"/>
            <a:ext cx="1993570" cy="576064"/>
          </a:xfrm>
          <a:prstGeom prst="rect">
            <a:avLst/>
          </a:prstGeom>
        </p:spPr>
      </p:pic>
      <p:pic>
        <p:nvPicPr>
          <p:cNvPr id="10" name="9 Imagen" descr="descarga (3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3568" y="1988840"/>
            <a:ext cx="1312551" cy="504056"/>
          </a:xfrm>
          <a:prstGeom prst="rect">
            <a:avLst/>
          </a:prstGeom>
        </p:spPr>
      </p:pic>
      <p:pic>
        <p:nvPicPr>
          <p:cNvPr id="11" name="10 Imagen" descr="descarga (3)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3" y="3789040"/>
            <a:ext cx="1944216" cy="987538"/>
          </a:xfrm>
          <a:prstGeom prst="rect">
            <a:avLst/>
          </a:prstGeom>
        </p:spPr>
      </p:pic>
      <p:pic>
        <p:nvPicPr>
          <p:cNvPr id="12" name="11 Imagen" descr="descarga (4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2996952"/>
            <a:ext cx="2475756" cy="793992"/>
          </a:xfrm>
          <a:prstGeom prst="rect">
            <a:avLst/>
          </a:prstGeom>
        </p:spPr>
      </p:pic>
      <p:pic>
        <p:nvPicPr>
          <p:cNvPr id="13" name="12 Imagen" descr="descarga (4).png"/>
          <p:cNvPicPr>
            <a:picLocks noChangeAspect="1"/>
          </p:cNvPicPr>
          <p:nvPr/>
        </p:nvPicPr>
        <p:blipFill>
          <a:blip r:embed="rId9" cstate="print"/>
          <a:srcRect t="35828" b="37300"/>
          <a:stretch>
            <a:fillRect/>
          </a:stretch>
        </p:blipFill>
        <p:spPr>
          <a:xfrm>
            <a:off x="3923928" y="2564904"/>
            <a:ext cx="2760524" cy="648072"/>
          </a:xfrm>
          <a:prstGeom prst="rect">
            <a:avLst/>
          </a:prstGeom>
        </p:spPr>
      </p:pic>
      <p:pic>
        <p:nvPicPr>
          <p:cNvPr id="14" name="13 Imagen" descr="descarga (5)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339752" y="2420888"/>
            <a:ext cx="1443236" cy="660349"/>
          </a:xfrm>
          <a:prstGeom prst="rect">
            <a:avLst/>
          </a:prstGeom>
        </p:spPr>
      </p:pic>
      <p:pic>
        <p:nvPicPr>
          <p:cNvPr id="15" name="14 Imagen" descr="descarga (6)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51520" y="4581128"/>
            <a:ext cx="1584176" cy="792088"/>
          </a:xfrm>
          <a:prstGeom prst="rect">
            <a:avLst/>
          </a:prstGeom>
        </p:spPr>
      </p:pic>
      <p:pic>
        <p:nvPicPr>
          <p:cNvPr id="16" name="15 Imagen" descr="descarga (7).png"/>
          <p:cNvPicPr>
            <a:picLocks noChangeAspect="1"/>
          </p:cNvPicPr>
          <p:nvPr/>
        </p:nvPicPr>
        <p:blipFill>
          <a:blip r:embed="rId12" cstate="print"/>
          <a:srcRect t="24019" b="14556"/>
          <a:stretch>
            <a:fillRect/>
          </a:stretch>
        </p:blipFill>
        <p:spPr>
          <a:xfrm>
            <a:off x="4716016" y="4077072"/>
            <a:ext cx="936104" cy="574994"/>
          </a:xfrm>
          <a:prstGeom prst="rect">
            <a:avLst/>
          </a:prstGeom>
        </p:spPr>
      </p:pic>
      <p:pic>
        <p:nvPicPr>
          <p:cNvPr id="17" name="16 Imagen" descr="descarga (8).png"/>
          <p:cNvPicPr>
            <a:picLocks noChangeAspect="1"/>
          </p:cNvPicPr>
          <p:nvPr/>
        </p:nvPicPr>
        <p:blipFill>
          <a:blip r:embed="rId13" cstate="print"/>
          <a:srcRect l="16144" r="24663"/>
          <a:stretch>
            <a:fillRect/>
          </a:stretch>
        </p:blipFill>
        <p:spPr>
          <a:xfrm>
            <a:off x="5292080" y="3212976"/>
            <a:ext cx="1296144" cy="782449"/>
          </a:xfrm>
          <a:prstGeom prst="rect">
            <a:avLst/>
          </a:prstGeom>
        </p:spPr>
      </p:pic>
      <p:pic>
        <p:nvPicPr>
          <p:cNvPr id="18" name="17 Imagen" descr="descarga (9)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795245" y="2276873"/>
            <a:ext cx="936104" cy="936104"/>
          </a:xfrm>
          <a:prstGeom prst="rect">
            <a:avLst/>
          </a:prstGeom>
        </p:spPr>
      </p:pic>
      <p:pic>
        <p:nvPicPr>
          <p:cNvPr id="19" name="18 Imagen" descr="descarga (10)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6876256" y="3140968"/>
            <a:ext cx="2088232" cy="688956"/>
          </a:xfrm>
          <a:prstGeom prst="rect">
            <a:avLst/>
          </a:prstGeom>
        </p:spPr>
      </p:pic>
      <p:pic>
        <p:nvPicPr>
          <p:cNvPr id="20" name="19 Imagen" descr="descarga (11)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572000" y="5661248"/>
            <a:ext cx="2343572" cy="383570"/>
          </a:xfrm>
          <a:prstGeom prst="rect">
            <a:avLst/>
          </a:prstGeom>
        </p:spPr>
      </p:pic>
      <p:pic>
        <p:nvPicPr>
          <p:cNvPr id="21" name="20 Imagen" descr="descarga (12).pn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2483768" y="4221088"/>
            <a:ext cx="1872209" cy="432048"/>
          </a:xfrm>
          <a:prstGeom prst="rect">
            <a:avLst/>
          </a:prstGeom>
        </p:spPr>
      </p:pic>
      <p:pic>
        <p:nvPicPr>
          <p:cNvPr id="22" name="21 Imagen" descr="descarga (13).png"/>
          <p:cNvPicPr>
            <a:picLocks noChangeAspect="1"/>
          </p:cNvPicPr>
          <p:nvPr/>
        </p:nvPicPr>
        <p:blipFill>
          <a:blip r:embed="rId18" cstate="print"/>
          <a:srcRect t="28350" b="29126"/>
          <a:stretch>
            <a:fillRect/>
          </a:stretch>
        </p:blipFill>
        <p:spPr>
          <a:xfrm>
            <a:off x="2627784" y="3356992"/>
            <a:ext cx="1524000" cy="648072"/>
          </a:xfrm>
          <a:prstGeom prst="rect">
            <a:avLst/>
          </a:prstGeom>
        </p:spPr>
      </p:pic>
      <p:pic>
        <p:nvPicPr>
          <p:cNvPr id="23" name="22 Imagen" descr="descarga (14).pn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1835696" y="5301208"/>
            <a:ext cx="1228787" cy="288659"/>
          </a:xfrm>
          <a:prstGeom prst="rect">
            <a:avLst/>
          </a:prstGeom>
        </p:spPr>
      </p:pic>
      <p:pic>
        <p:nvPicPr>
          <p:cNvPr id="24" name="23 Imagen" descr="descarga (15).pn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2339752" y="6021288"/>
            <a:ext cx="1938837" cy="463635"/>
          </a:xfrm>
          <a:prstGeom prst="rect">
            <a:avLst/>
          </a:prstGeom>
        </p:spPr>
      </p:pic>
      <p:pic>
        <p:nvPicPr>
          <p:cNvPr id="25" name="24 Imagen" descr="descarga (16).pn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3851920" y="4941168"/>
            <a:ext cx="1843311" cy="474351"/>
          </a:xfrm>
          <a:prstGeom prst="rect">
            <a:avLst/>
          </a:prstGeom>
        </p:spPr>
      </p:pic>
      <p:pic>
        <p:nvPicPr>
          <p:cNvPr id="26" name="25 Imagen" descr="descarga (17).png"/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7452320" y="5949280"/>
            <a:ext cx="1143000" cy="666750"/>
          </a:xfrm>
          <a:prstGeom prst="rect">
            <a:avLst/>
          </a:prstGeom>
        </p:spPr>
      </p:pic>
      <p:pic>
        <p:nvPicPr>
          <p:cNvPr id="27" name="26 Imagen" descr="descarga (18).png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6516216" y="4653136"/>
            <a:ext cx="2207125" cy="699644"/>
          </a:xfrm>
          <a:prstGeom prst="rect">
            <a:avLst/>
          </a:prstGeom>
        </p:spPr>
      </p:pic>
      <p:pic>
        <p:nvPicPr>
          <p:cNvPr id="28" name="27 Imagen" descr="descarga.jpg"/>
          <p:cNvPicPr>
            <a:picLocks noChangeAspect="1"/>
          </p:cNvPicPr>
          <p:nvPr/>
        </p:nvPicPr>
        <p:blipFill>
          <a:blip r:embed="rId24" cstate="print"/>
          <a:srcRect t="24286" b="9559"/>
          <a:stretch>
            <a:fillRect/>
          </a:stretch>
        </p:blipFill>
        <p:spPr>
          <a:xfrm>
            <a:off x="0" y="5877272"/>
            <a:ext cx="1403648" cy="743603"/>
          </a:xfrm>
          <a:prstGeom prst="rect">
            <a:avLst/>
          </a:prstGeom>
        </p:spPr>
      </p:pic>
      <p:pic>
        <p:nvPicPr>
          <p:cNvPr id="29" name="28 Imagen" descr="descarga.png"/>
          <p:cNvPicPr>
            <a:picLocks noChangeAspect="1"/>
          </p:cNvPicPr>
          <p:nvPr/>
        </p:nvPicPr>
        <p:blipFill>
          <a:blip r:embed="rId25" cstate="print"/>
          <a:stretch>
            <a:fillRect/>
          </a:stretch>
        </p:blipFill>
        <p:spPr>
          <a:xfrm>
            <a:off x="7668344" y="4077072"/>
            <a:ext cx="1075978" cy="395495"/>
          </a:xfrm>
          <a:prstGeom prst="rect">
            <a:avLst/>
          </a:prstGeom>
        </p:spPr>
      </p:pic>
      <p:pic>
        <p:nvPicPr>
          <p:cNvPr id="30" name="29 Imagen" descr="essenthia.png"/>
          <p:cNvPicPr>
            <a:picLocks noChangeAspect="1"/>
          </p:cNvPicPr>
          <p:nvPr/>
        </p:nvPicPr>
        <p:blipFill>
          <a:blip r:embed="rId26" cstate="print"/>
          <a:stretch>
            <a:fillRect/>
          </a:stretch>
        </p:blipFill>
        <p:spPr>
          <a:xfrm>
            <a:off x="6703895" y="1114766"/>
            <a:ext cx="1222338" cy="346539"/>
          </a:xfrm>
          <a:prstGeom prst="rect">
            <a:avLst/>
          </a:prstGeom>
        </p:spPr>
      </p:pic>
      <p:pic>
        <p:nvPicPr>
          <p:cNvPr id="31" name="30 Imagen" descr="images.png"/>
          <p:cNvPicPr>
            <a:picLocks noChangeAspect="1"/>
          </p:cNvPicPr>
          <p:nvPr/>
        </p:nvPicPr>
        <p:blipFill>
          <a:blip r:embed="rId27" cstate="print"/>
          <a:stretch>
            <a:fillRect/>
          </a:stretch>
        </p:blipFill>
        <p:spPr>
          <a:xfrm>
            <a:off x="6667774" y="764704"/>
            <a:ext cx="1984721" cy="10081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Francesc</dc:creator>
  <cp:lastModifiedBy>Francesc</cp:lastModifiedBy>
  <cp:revision>5</cp:revision>
  <dcterms:created xsi:type="dcterms:W3CDTF">2017-03-20T18:46:17Z</dcterms:created>
  <dcterms:modified xsi:type="dcterms:W3CDTF">2017-03-20T19:26:34Z</dcterms:modified>
</cp:coreProperties>
</file>